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87" r:id="rId4"/>
    <p:sldId id="257" r:id="rId5"/>
    <p:sldId id="260" r:id="rId6"/>
    <p:sldId id="286" r:id="rId7"/>
    <p:sldId id="268" r:id="rId8"/>
    <p:sldId id="266" r:id="rId9"/>
    <p:sldId id="276" r:id="rId10"/>
    <p:sldId id="261" r:id="rId11"/>
    <p:sldId id="284" r:id="rId12"/>
    <p:sldId id="265" r:id="rId13"/>
    <p:sldId id="27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74" d="100"/>
          <a:sy n="74" d="100"/>
        </p:scale>
        <p:origin x="21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91680" y="3501008"/>
            <a:ext cx="7165460" cy="192327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HASTA  VE  YAŞLI  HİZMETLERİ  </a:t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ALANI</a:t>
            </a:r>
          </a:p>
        </p:txBody>
      </p:sp>
      <p:sp>
        <p:nvSpPr>
          <p:cNvPr id="4" name="3 Dikdörtgen"/>
          <p:cNvSpPr/>
          <p:nvPr/>
        </p:nvSpPr>
        <p:spPr>
          <a:xfrm rot="10800000" flipV="1">
            <a:off x="2627784" y="764704"/>
            <a:ext cx="6301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  </a:t>
            </a:r>
            <a:r>
              <a:rPr lang="tr-TR" sz="4000" b="1" dirty="0">
                <a:solidFill>
                  <a:schemeClr val="accent5"/>
                </a:solidFill>
              </a:rPr>
              <a:t>İBN-İ SİNA MESLEKİ VE TEKNİK ANADOLU LİSESİ</a:t>
            </a:r>
            <a:endParaRPr lang="tr-TR" sz="40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Suzan\Desktop\tansiyon-kac-olmali-tansiyon-dusuklugu-ve-tansiyon-yuksekligi-belirtileri-nelerd-1538144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800200" cy="12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kulumuz">
            <a:extLst>
              <a:ext uri="{FF2B5EF4-FFF2-40B4-BE49-F238E27FC236}">
                <a16:creationId xmlns:a16="http://schemas.microsoft.com/office/drawing/2014/main" id="{4D870EB1-B234-4B17-9643-C7DE3705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9" y="521748"/>
            <a:ext cx="2424902" cy="24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ÇALIŞMA ALANLARI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412776"/>
            <a:ext cx="8229600" cy="5302372"/>
          </a:xfrm>
        </p:spPr>
        <p:txBody>
          <a:bodyPr>
            <a:normAutofit/>
          </a:bodyPr>
          <a:lstStyle/>
          <a:p>
            <a:r>
              <a:rPr lang="tr-TR" dirty="0"/>
              <a:t>Hasta ve Yaşlı Hizmetleri alanından mezun olan öğrenciler, seçtikleri dal/meslekte kazandıkları yeterlikler doğrultusunda;</a:t>
            </a:r>
          </a:p>
          <a:p>
            <a:pPr>
              <a:buNone/>
            </a:pP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  Hastaneler, </a:t>
            </a:r>
          </a:p>
          <a:p>
            <a:pPr>
              <a:buNone/>
            </a:pPr>
            <a:r>
              <a:rPr lang="tr-TR" dirty="0"/>
              <a:t>      Bakımevleri, </a:t>
            </a:r>
          </a:p>
          <a:p>
            <a:pPr>
              <a:buNone/>
            </a:pPr>
            <a:r>
              <a:rPr lang="tr-TR" dirty="0"/>
              <a:t>           Evde bakım, </a:t>
            </a:r>
          </a:p>
          <a:p>
            <a:pPr>
              <a:buNone/>
            </a:pPr>
            <a:r>
              <a:rPr lang="tr-TR" dirty="0"/>
              <a:t>                Yaşlı dinlenme evleri, </a:t>
            </a:r>
          </a:p>
          <a:p>
            <a:pPr>
              <a:buNone/>
            </a:pPr>
            <a:r>
              <a:rPr lang="tr-TR" dirty="0"/>
              <a:t>                     Huzurevleri, </a:t>
            </a:r>
          </a:p>
          <a:p>
            <a:pPr>
              <a:buNone/>
            </a:pPr>
            <a:r>
              <a:rPr lang="tr-TR" dirty="0"/>
              <a:t>                          </a:t>
            </a:r>
            <a:r>
              <a:rPr lang="tr-TR" dirty="0" err="1"/>
              <a:t>Geronto</a:t>
            </a:r>
            <a:r>
              <a:rPr lang="tr-TR" dirty="0"/>
              <a:t>-psikiyatri klinikleridir.</a:t>
            </a:r>
          </a:p>
        </p:txBody>
      </p:sp>
      <p:pic>
        <p:nvPicPr>
          <p:cNvPr id="4102" name="Picture 6" descr="C:\Users\Suza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04" y="2246784"/>
            <a:ext cx="3456384" cy="17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23" y="3861048"/>
            <a:ext cx="2279154" cy="14264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63314" cy="144016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PUANLA YERLEŞİLEBİLECEK 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ÖNLİSANS PROGRAMLARI  (2 YILLIK)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256584"/>
          </a:xfrm>
        </p:spPr>
        <p:txBody>
          <a:bodyPr>
            <a:normAutofit lnSpcReduction="10000"/>
          </a:bodyPr>
          <a:lstStyle/>
          <a:p>
            <a:r>
              <a:rPr lang="tr-TR" sz="1800" dirty="0"/>
              <a:t>DİYALİZ </a:t>
            </a:r>
          </a:p>
          <a:p>
            <a:r>
              <a:rPr lang="tr-TR" sz="1800" dirty="0"/>
              <a:t>FİZYOTERAPİ </a:t>
            </a:r>
          </a:p>
          <a:p>
            <a:r>
              <a:rPr lang="tr-TR" sz="1800" dirty="0"/>
              <a:t>İLK VE ACİL YARDIM</a:t>
            </a:r>
          </a:p>
          <a:p>
            <a:r>
              <a:rPr lang="tr-TR" sz="1800" dirty="0"/>
              <a:t>FİZYOTERAPİ</a:t>
            </a:r>
          </a:p>
          <a:p>
            <a:r>
              <a:rPr lang="tr-TR" sz="1800" dirty="0"/>
              <a:t>ACİL DURUM VE AFET YÖNETİMİ</a:t>
            </a:r>
          </a:p>
          <a:p>
            <a:r>
              <a:rPr lang="tr-TR" sz="1800" dirty="0"/>
              <a:t>ELEKTRONÖROFİZYOLOJİ</a:t>
            </a:r>
          </a:p>
          <a:p>
            <a:r>
              <a:rPr lang="tr-TR" sz="1800" dirty="0"/>
              <a:t>YAŞLI BAKIM</a:t>
            </a:r>
          </a:p>
          <a:p>
            <a:r>
              <a:rPr lang="tr-TR" sz="1800" dirty="0"/>
              <a:t>ENGELLİ BAKIM VE REHABİLİTASYON</a:t>
            </a:r>
          </a:p>
          <a:p>
            <a:r>
              <a:rPr lang="tr-TR" sz="1800" dirty="0"/>
              <a:t>SAĞLIK KURUMLARI İŞLETMECİLİĞİ</a:t>
            </a:r>
          </a:p>
          <a:p>
            <a:r>
              <a:rPr lang="tr-TR" sz="1800" dirty="0"/>
              <a:t>AMELİYATHANE HİZMETLERİ</a:t>
            </a:r>
          </a:p>
          <a:p>
            <a:r>
              <a:rPr lang="tr-TR" sz="1800" dirty="0"/>
              <a:t>ECZANE HİZMETLERİ</a:t>
            </a:r>
          </a:p>
          <a:p>
            <a:r>
              <a:rPr lang="tr-TR" sz="1800" dirty="0"/>
              <a:t>İŞ VE UĞRAŞ TERAPİSİ</a:t>
            </a:r>
          </a:p>
          <a:p>
            <a:r>
              <a:rPr lang="tr-TR" sz="1800" dirty="0"/>
              <a:t>SOSYAL HİZMETLER</a:t>
            </a:r>
          </a:p>
          <a:p>
            <a:r>
              <a:rPr lang="tr-TR" sz="1800" dirty="0"/>
              <a:t>OTOPSİ YARDIMCILIĞI</a:t>
            </a:r>
          </a:p>
          <a:p>
            <a:r>
              <a:rPr lang="tr-TR" sz="1800" cap="all" dirty="0"/>
              <a:t>Evde Hasta Bakımı</a:t>
            </a:r>
          </a:p>
          <a:p>
            <a:r>
              <a:rPr lang="tr-TR" sz="1800" cap="all" dirty="0"/>
              <a:t>Çevre Sağlığı</a:t>
            </a:r>
          </a:p>
          <a:p>
            <a:endParaRPr lang="tr-TR" sz="1800" dirty="0"/>
          </a:p>
          <a:p>
            <a:pPr>
              <a:buNone/>
            </a:pPr>
            <a:endParaRPr lang="tr-TR" sz="1800" dirty="0"/>
          </a:p>
        </p:txBody>
      </p:sp>
      <p:pic>
        <p:nvPicPr>
          <p:cNvPr id="7170" name="Picture 2" descr="C:\Users\Suzan\Desktop\b847e430-6ada-4cdf-80e6-2a7adb3b534a-ilk-ve-acil-yardi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6" y="4077073"/>
            <a:ext cx="20648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uzan\Desktop\is-ugrasi-terapisi-354325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17" y="2636913"/>
            <a:ext cx="203312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uzan\Desktop\sks_diyal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17" y="1304675"/>
            <a:ext cx="2064844" cy="13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uzan\Desktop\Pharmacy-Assista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6" y="5384668"/>
            <a:ext cx="2013242" cy="14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03232" cy="121653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Önlisans</a:t>
            </a:r>
            <a:r>
              <a:rPr lang="tr-TR" b="1" dirty="0">
                <a:solidFill>
                  <a:srgbClr val="FF0000"/>
                </a:solidFill>
              </a:rPr>
              <a:t> Programları sonrası DGS sınavı ile geçilebilecek bazı bölümler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Beslenme ve diyetetik </a:t>
            </a:r>
          </a:p>
          <a:p>
            <a:r>
              <a:rPr lang="tr-TR" dirty="0"/>
              <a:t>Fizyoterapi ve rehabilitasyon</a:t>
            </a:r>
          </a:p>
          <a:p>
            <a:r>
              <a:rPr lang="tr-TR" dirty="0"/>
              <a:t>Hemşirelik</a:t>
            </a:r>
          </a:p>
          <a:p>
            <a:r>
              <a:rPr lang="tr-TR" dirty="0" err="1"/>
              <a:t>Gerontoloji</a:t>
            </a:r>
            <a:r>
              <a:rPr lang="tr-TR" dirty="0"/>
              <a:t> (Yaşlı bilimi)</a:t>
            </a:r>
          </a:p>
          <a:p>
            <a:r>
              <a:rPr lang="tr-TR" dirty="0"/>
              <a:t>Biyoloji- Biyokimya</a:t>
            </a:r>
          </a:p>
          <a:p>
            <a:r>
              <a:rPr lang="tr-TR" dirty="0"/>
              <a:t>Acil yardım ve Afet Yönetimi</a:t>
            </a:r>
          </a:p>
          <a:p>
            <a:r>
              <a:rPr lang="tr-TR" dirty="0"/>
              <a:t>İşletme-Uluslararası İşletme Yönetimi</a:t>
            </a:r>
          </a:p>
          <a:p>
            <a:r>
              <a:rPr lang="tr-TR" dirty="0"/>
              <a:t>Sosyal hizmetler</a:t>
            </a:r>
          </a:p>
          <a:p>
            <a:r>
              <a:rPr lang="tr-TR" dirty="0"/>
              <a:t>Sağlık yönetimi</a:t>
            </a:r>
          </a:p>
          <a:p>
            <a:r>
              <a:rPr lang="tr-TR" dirty="0"/>
              <a:t>Özel Eğitim Öğretmenliği</a:t>
            </a:r>
          </a:p>
          <a:p>
            <a:r>
              <a:rPr lang="tr-TR" dirty="0"/>
              <a:t>Çevre Mühendisliği</a:t>
            </a:r>
          </a:p>
          <a:p>
            <a:r>
              <a:rPr lang="tr-TR" dirty="0"/>
              <a:t>Kimya Mühendisliği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1619672" y="2143116"/>
            <a:ext cx="7344816" cy="1470025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/>
              <a:t>           </a:t>
            </a:r>
            <a:r>
              <a:rPr lang="tr-TR" sz="5500" b="1" dirty="0">
                <a:solidFill>
                  <a:srgbClr val="FF0000"/>
                </a:solidFill>
              </a:rPr>
              <a:t>TEŞEKKÜRLER…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44D402F-826B-4870-9823-7A72F86844CA}"/>
              </a:ext>
            </a:extLst>
          </p:cNvPr>
          <p:cNvSpPr txBox="1"/>
          <p:nvPr/>
        </p:nvSpPr>
        <p:spPr>
          <a:xfrm>
            <a:off x="3851920" y="40770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5"/>
                </a:solidFill>
              </a:rPr>
              <a:t>Ayşen YILMAZ</a:t>
            </a:r>
          </a:p>
          <a:p>
            <a:pPr algn="ctr"/>
            <a:r>
              <a:rPr lang="tr-TR" b="1" dirty="0">
                <a:solidFill>
                  <a:schemeClr val="accent5"/>
                </a:solidFill>
              </a:rPr>
              <a:t>Hasta ve Yaşlı Hizmetleri Alan Şefi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44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chemeClr val="accent5"/>
                </a:solidFill>
              </a:rPr>
              <a:t>İBN-İ SİNA MESLEKİ VE TEKNİK ANADOLU LİSESİ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TOKAT İBN-İ SİNA MESLEKİ VE TEKNİK ANADOLU LİSESİ'NDEN BÜYÜK BAŞARI | Tokat  Gazetesi">
            <a:extLst>
              <a:ext uri="{FF2B5EF4-FFF2-40B4-BE49-F238E27FC236}">
                <a16:creationId xmlns:a16="http://schemas.microsoft.com/office/drawing/2014/main" id="{BF7116A5-253E-469A-967C-0D21C0D4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71581"/>
            <a:ext cx="7264801" cy="38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kulumuz">
            <a:extLst>
              <a:ext uri="{FF2B5EF4-FFF2-40B4-BE49-F238E27FC236}">
                <a16:creationId xmlns:a16="http://schemas.microsoft.com/office/drawing/2014/main" id="{16602615-9F19-42B3-BBE1-65AF65F6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93" y="1260923"/>
            <a:ext cx="1632814" cy="16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4320"/>
            <a:ext cx="8229600" cy="778416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HASTA VE YAŞLI BAKIM ELEMANI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7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HASTA VE YAŞLI HİZMETLERİ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algn="just"/>
            <a:r>
              <a:rPr lang="tr-TR" dirty="0"/>
              <a:t>Çoğunlukla gelişmiş ülkelerde daha görünür olan yaşlanma olgusu, artık gelişmiş ülkeler kadar gelişmekte olan ülkeler açısından da önemle değerlendirilmesi gereken bir konudur.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Yaşlı, hasta ve engelli için şu andaki uygun bakım; kurum bakımıdır. Ve ülkemizde kurum bakımı yetersiz olmakla birlikte oldukça pahalı bir bakımdır.</a:t>
            </a:r>
          </a:p>
        </p:txBody>
      </p:sp>
      <p:pic>
        <p:nvPicPr>
          <p:cNvPr id="9218" name="Picture 2" descr="C:\Users\Suzan\Desktop\Fizyoterapi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310539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uzan\Desktop\Poor-dental-hygiene-in-nursing-ho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23" y="4869160"/>
            <a:ext cx="28575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639611" cy="1844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ALANIN TANIMI: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Temel sağlık hizmetleri, yaşlı, engelli, hasta tüm insanlara, bulundukları her ortamda ve şartta (okul, ev, işyeri, hastane) sağlık hizmeti verilen alandır.</a:t>
            </a:r>
          </a:p>
          <a:p>
            <a:pPr algn="just"/>
            <a:r>
              <a:rPr lang="tr-TR" dirty="0"/>
              <a:t> Gelişen teknolojinin ve bilgi çağının getirdiği değişimler, ülkemizin içinde bulunduğu </a:t>
            </a:r>
            <a:r>
              <a:rPr lang="tr-TR" dirty="0" err="1"/>
              <a:t>sosyo</a:t>
            </a:r>
            <a:r>
              <a:rPr lang="tr-TR" dirty="0"/>
              <a:t>-ekonomik durum; kaliteli sağlık hizmetlerinin sunumunda ve sağlık alanında nitelikli elemanlara olan ihtiyacı arttırmaktadır.</a:t>
            </a:r>
          </a:p>
          <a:p>
            <a:pPr algn="just"/>
            <a:r>
              <a:rPr lang="tr-TR" dirty="0"/>
              <a:t>Hasta ve Yaşlı Hizmetleri alanı altında yer alan dalların yeterliklerini kazandırmaya yönelik eğitim ve öğretim verilen alandır.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0960" cy="108012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sz="3100" b="1" dirty="0">
                <a:solidFill>
                  <a:srgbClr val="FF0000"/>
                </a:solidFill>
              </a:rPr>
              <a:t>HASTA VE YAŞLI HİZMETLERİ ALANI </a:t>
            </a:r>
            <a:br>
              <a:rPr lang="tr-TR" sz="3100" b="1" dirty="0">
                <a:solidFill>
                  <a:srgbClr val="FF0000"/>
                </a:solidFill>
              </a:rPr>
            </a:br>
            <a:endParaRPr lang="tr-TR" sz="31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412776"/>
            <a:ext cx="8501122" cy="5161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/>
              <a:t>  </a:t>
            </a:r>
          </a:p>
          <a:p>
            <a:r>
              <a:rPr lang="tr-TR" dirty="0"/>
              <a:t>Tüm sınıflarımızda  bölümün ortak dersleri okutulmaktadır.</a:t>
            </a:r>
          </a:p>
          <a:p>
            <a:endParaRPr lang="tr-TR" dirty="0"/>
          </a:p>
          <a:p>
            <a:r>
              <a:rPr lang="tr-TR" dirty="0"/>
              <a:t>Okulumuzda iş imkanı daha  fazla olan  Hasta Bakımı dalı seçilerek eğitime devam edilecektir.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Hasta ve yaşlının kişisel bakımını yapma, hasta ve yaşlının beslenmesini sağlama, enfeksiyon hastalıklarına karşı önlem alma, hasta/yaralıya ilk yardım uygulama, tıbbi terminoloji… ile ilgili bilgi ve becerileri kazandırmaya yönelik eğitim ve öğretim verilmektedir.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HASTA VE YAŞLI HİZMETLERİ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Son sınıfta ise öğrencilerimiz 24 saatlik stajlarını alanlarıyla ilgili kurumlarda (Hastane, Huzurevleri, Rehabilitasyon merkezleri vb.) tamamlamaktadır.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Kişisel bilgi ve beceriye bağlı olarak bu alandan mezun olan öğrencilerimizin işsiz kalma riski yoktur.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Özellikle kurumlarda diplomalı eleman çalıştırma zorunluluğu olduğu için bu eğitimli bakım elemanları kurumlar tarafından tercih edilmektedirler.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GÖREVLERİ</a:t>
            </a:r>
            <a:r>
              <a:rPr lang="tr-TR" sz="44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Bireylere beslenme, genel vücut temizliği, hareket, uygun yatak pozisyonu vb. temel gereksinimlerini karşılayacak bakım hizmeti verir,</a:t>
            </a:r>
          </a:p>
          <a:p>
            <a:pPr algn="just"/>
            <a:r>
              <a:rPr lang="tr-TR" dirty="0"/>
              <a:t>Hekim tarafından planlanan tedavisinin uygulanmasını sağlamak için pansuman, yara bakımı, sonda bakımı vb. işlemleri  yapar, ilaç tedavilerini uygulanmasına yardımcı olur.</a:t>
            </a:r>
          </a:p>
          <a:p>
            <a:pPr algn="just"/>
            <a:r>
              <a:rPr lang="tr-TR" dirty="0"/>
              <a:t> Tansiyon, ateş, nabız, </a:t>
            </a:r>
            <a:r>
              <a:rPr lang="tr-TR" dirty="0" err="1"/>
              <a:t>solunum,kan</a:t>
            </a:r>
            <a:r>
              <a:rPr lang="tr-TR" dirty="0"/>
              <a:t> şekeri gibi sağlık göstergelerinin kontrolünü yapar, </a:t>
            </a:r>
          </a:p>
          <a:p>
            <a:pPr algn="just"/>
            <a:r>
              <a:rPr lang="tr-TR" dirty="0"/>
              <a:t>Bireylere acil durumlarda ilkyardım kurallarını uygular.</a:t>
            </a:r>
          </a:p>
        </p:txBody>
      </p:sp>
      <p:pic>
        <p:nvPicPr>
          <p:cNvPr id="6146" name="Picture 2" descr="C:\Users\Suz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10956"/>
            <a:ext cx="2190750" cy="15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zan\Desktop\huzurevi-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10956"/>
            <a:ext cx="2313337" cy="15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10957"/>
            <a:ext cx="2088232" cy="1547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Hasta ve yaşlı bakım elemanında bulunması gereken özellikler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556792"/>
            <a:ext cx="8229600" cy="4839998"/>
          </a:xfrm>
        </p:spPr>
        <p:txBody>
          <a:bodyPr>
            <a:normAutofit/>
          </a:bodyPr>
          <a:lstStyle/>
          <a:p>
            <a:r>
              <a:rPr lang="tr-TR" dirty="0"/>
              <a:t>Dikkatli olmak</a:t>
            </a:r>
          </a:p>
          <a:p>
            <a:r>
              <a:rPr lang="tr-TR" dirty="0"/>
              <a:t>Hoşgörülü ve güler yüzlü olmak</a:t>
            </a:r>
          </a:p>
          <a:p>
            <a:r>
              <a:rPr lang="tr-TR" dirty="0"/>
              <a:t>Ekip çalışmasına uygun olmak</a:t>
            </a:r>
          </a:p>
          <a:p>
            <a:r>
              <a:rPr lang="tr-TR" dirty="0"/>
              <a:t>İletişim becerilerini kullanabilmek</a:t>
            </a:r>
          </a:p>
          <a:p>
            <a:r>
              <a:rPr lang="tr-TR" dirty="0"/>
              <a:t>Soğukkanlı olmak</a:t>
            </a:r>
          </a:p>
          <a:p>
            <a:r>
              <a:rPr lang="tr-TR" dirty="0"/>
              <a:t>Temizlik ve hijyene özen göstermek</a:t>
            </a:r>
          </a:p>
          <a:p>
            <a:r>
              <a:rPr lang="tr-TR" dirty="0"/>
              <a:t>Esnek çalışma saatlerine uygun olmak</a:t>
            </a:r>
          </a:p>
          <a:p>
            <a:r>
              <a:rPr lang="tr-TR" dirty="0"/>
              <a:t>Sabırlı olmak</a:t>
            </a:r>
          </a:p>
          <a:p>
            <a:r>
              <a:rPr lang="tr-TR" dirty="0"/>
              <a:t>Saygılı olmak</a:t>
            </a:r>
          </a:p>
          <a:p>
            <a:r>
              <a:rPr lang="tr-TR" dirty="0"/>
              <a:t>Pratik bilgiye sahip olmak,yaratıcı olmak</a:t>
            </a:r>
          </a:p>
          <a:p>
            <a:endParaRPr lang="tr-TR" dirty="0"/>
          </a:p>
        </p:txBody>
      </p:sp>
      <p:pic>
        <p:nvPicPr>
          <p:cNvPr id="8194" name="Picture 2" descr="C:\Users\Suzan\Desktop\almanya_hemsire_alim_ilani_dikkatli_okuyunuz_h3111_428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334803" cy="18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Özel 7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555</Words>
  <Application>Microsoft Office PowerPoint</Application>
  <PresentationFormat>Ekran Gösterisi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Cumba</vt:lpstr>
      <vt:lpstr>HASTA  VE  YAŞLI  HİZMETLERİ   ALANI</vt:lpstr>
      <vt:lpstr>İBN-İ SİNA MESLEKİ VE TEKNİK ANADOLU LİSESİ</vt:lpstr>
      <vt:lpstr>HASTA VE YAŞLI BAKIM ELEMANI</vt:lpstr>
      <vt:lpstr>HASTA VE YAŞLI HİZMETLERİ</vt:lpstr>
      <vt:lpstr>ALANIN TANIMI:</vt:lpstr>
      <vt:lpstr> HASTA VE YAŞLI HİZMETLERİ ALANI  </vt:lpstr>
      <vt:lpstr>HASTA VE YAŞLI HİZMETLERİ</vt:lpstr>
      <vt:lpstr>GÖREVLERİ :</vt:lpstr>
      <vt:lpstr>Hasta ve yaşlı bakım elemanında bulunması gereken özellikler</vt:lpstr>
      <vt:lpstr>ÇALIŞMA ALANLARI</vt:lpstr>
      <vt:lpstr>EK PUANLA YERLEŞİLEBİLECEK bazı ÖNLİSANS PROGRAMLARI  (2 YILLIK)</vt:lpstr>
      <vt:lpstr>Önlisans Programları sonrası DGS sınavı ile geçilebilecek bazı bölümler</vt:lpstr>
      <vt:lpstr>           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CUMHURİYET MESLEKİ VE TEKNİK ANADOLU LİSESİ  HASTA VE YAŞLI HİZMETLERİ ALANI</dc:title>
  <dc:creator>Asus</dc:creator>
  <cp:lastModifiedBy>F.CANDAN</cp:lastModifiedBy>
  <cp:revision>61</cp:revision>
  <dcterms:created xsi:type="dcterms:W3CDTF">2015-02-22T16:10:24Z</dcterms:created>
  <dcterms:modified xsi:type="dcterms:W3CDTF">2021-05-19T11:51:21Z</dcterms:modified>
</cp:coreProperties>
</file>